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28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681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623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406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921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70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080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423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300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189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80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1143-F6D1-46E1-ACA4-B1DA8E3BADFB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E57E-98A3-47BA-BE79-A1CB29395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4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to gray code conversion and vice versa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67041" y="2629575"/>
            <a:ext cx="3657917" cy="27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61211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What is Gray Code … 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gray code is a non-weighted code. The successive gray code differs in one bit position only that means it is a unit distance code. It is also referred as cyclic code.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268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Binary to gray code </a:t>
            </a:r>
            <a:r>
              <a:rPr lang="en-US" b="1" dirty="0" smtClean="0">
                <a:solidFill>
                  <a:srgbClr val="C00000"/>
                </a:solidFill>
              </a:rPr>
              <a:t>converter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7534" y="2670957"/>
            <a:ext cx="4107045" cy="3158751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2765404"/>
              </p:ext>
            </p:extLst>
          </p:nvPr>
        </p:nvGraphicFramePr>
        <p:xfrm>
          <a:off x="6211024" y="2044092"/>
          <a:ext cx="2526030" cy="3785616"/>
        </p:xfrm>
        <a:graphic>
          <a:graphicData uri="http://schemas.openxmlformats.org/drawingml/2006/table">
            <a:tbl>
              <a:tblPr firstRow="1" firstCol="1" bandRow="1"/>
              <a:tblGrid>
                <a:gridCol w="297180"/>
                <a:gridCol w="285750"/>
                <a:gridCol w="228600"/>
                <a:gridCol w="285750"/>
                <a:gridCol w="400050"/>
                <a:gridCol w="342900"/>
                <a:gridCol w="342900"/>
                <a:gridCol w="342900"/>
              </a:tblGrid>
              <a:tr h="0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Binary inputs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Gray outputs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2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593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IC Required : 7486(Ex-OR Gate)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 descr="7486 ic pin configuration à¦à¦° à¦à¦¬à¦¿à¦° à¦«à¦²à¦¾à¦«à¦²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6682" y="1880316"/>
            <a:ext cx="7920507" cy="4224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1689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Gray </a:t>
            </a:r>
            <a:r>
              <a:rPr lang="en-US" b="1" dirty="0">
                <a:solidFill>
                  <a:srgbClr val="C00000"/>
                </a:solidFill>
              </a:rPr>
              <a:t>to </a:t>
            </a:r>
            <a:r>
              <a:rPr lang="en-US" b="1" dirty="0" smtClean="0">
                <a:solidFill>
                  <a:srgbClr val="C00000"/>
                </a:solidFill>
              </a:rPr>
              <a:t>Binary </a:t>
            </a:r>
            <a:r>
              <a:rPr lang="en-US" b="1" dirty="0">
                <a:solidFill>
                  <a:srgbClr val="C00000"/>
                </a:solidFill>
              </a:rPr>
              <a:t>code converter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1142" y="2369713"/>
            <a:ext cx="3301314" cy="2975019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1387020"/>
              </p:ext>
            </p:extLst>
          </p:nvPr>
        </p:nvGraphicFramePr>
        <p:xfrm>
          <a:off x="6549489" y="1904470"/>
          <a:ext cx="2673350" cy="3905504"/>
        </p:xfrm>
        <a:graphic>
          <a:graphicData uri="http://schemas.openxmlformats.org/drawingml/2006/table">
            <a:tbl>
              <a:tblPr firstRow="1" firstCol="1" bandRow="1"/>
              <a:tblGrid>
                <a:gridCol w="354330"/>
                <a:gridCol w="340995"/>
                <a:gridCol w="273050"/>
                <a:gridCol w="340995"/>
                <a:gridCol w="340995"/>
                <a:gridCol w="340995"/>
                <a:gridCol w="340995"/>
                <a:gridCol w="340995"/>
              </a:tblGrid>
              <a:tr h="165100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Gray  inputs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Binary  outputs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200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200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200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200" baseline="-25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4213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IC Required : 7486(Ex-OR Gate)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 descr="7486 ic pin configuration à¦à¦° à¦à¦¬à¦¿à¦° à¦«à¦²à¦¾à¦«à¦²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6682" y="1880316"/>
            <a:ext cx="7920507" cy="4224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23116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</a:t>
            </a:r>
            <a:r>
              <a:rPr lang="en-US" sz="7200" dirty="0" smtClean="0">
                <a:solidFill>
                  <a:srgbClr val="00B050"/>
                </a:solidFill>
              </a:rPr>
              <a:t>Thank You...</a:t>
            </a:r>
            <a:endParaRPr lang="en-US" sz="7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7321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182</Words>
  <Application>Microsoft Office PowerPoint</Application>
  <PresentationFormat>Custom</PresentationFormat>
  <Paragraphs>285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Binary to gray code conversion and vice versa</vt:lpstr>
      <vt:lpstr>What is Gray Code … ?</vt:lpstr>
      <vt:lpstr>Binary to gray code converter</vt:lpstr>
      <vt:lpstr>IC Required : 7486(Ex-OR Gate)</vt:lpstr>
      <vt:lpstr>Gray to Binary code converter</vt:lpstr>
      <vt:lpstr>IC Required : 7486(Ex-OR Gate)</vt:lpstr>
      <vt:lpstr>                          Thank You...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to gray code conversion and vice versa</dc:title>
  <dc:creator>Skills21</dc:creator>
  <cp:lastModifiedBy>MY COMPUTER</cp:lastModifiedBy>
  <cp:revision>6</cp:revision>
  <dcterms:created xsi:type="dcterms:W3CDTF">2019-10-01T04:09:34Z</dcterms:created>
  <dcterms:modified xsi:type="dcterms:W3CDTF">2023-11-08T09:04:15Z</dcterms:modified>
</cp:coreProperties>
</file>